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5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9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7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6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0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1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4779" y="2598875"/>
            <a:ext cx="89595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5400" dirty="0"/>
              <a:t>البناء الاجتماعى : التعريف , الخصائص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0212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8660" y="1258780"/>
            <a:ext cx="10568920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4400" dirty="0" smtClean="0">
                <a:latin typeface="Calibri" panose="020F0502020204030204" pitchFamily="34" charset="0"/>
                <a:ea typeface="Calibri" panose="020F0502020204030204" pitchFamily="34" charset="0"/>
              </a:rPr>
              <a:t>البناء الاجتماعى عند لوسى مير يعتمد على المكانه والدور </a:t>
            </a:r>
          </a:p>
          <a:p>
            <a:pPr algn="r"/>
            <a:r>
              <a:rPr lang="ar-EG" sz="4400" dirty="0" smtClean="0">
                <a:latin typeface="Calibri" panose="020F0502020204030204" pitchFamily="34" charset="0"/>
              </a:rPr>
              <a:t>-خصائص البناء الاجتماعى </a:t>
            </a:r>
          </a:p>
          <a:p>
            <a:pPr algn="r"/>
            <a:r>
              <a:rPr lang="ar-EG" sz="4400" dirty="0" smtClean="0">
                <a:latin typeface="Calibri" panose="020F0502020204030204" pitchFamily="34" charset="0"/>
              </a:rPr>
              <a:t>1-يتكون من انماط العلاقات الاجتماعية </a:t>
            </a:r>
          </a:p>
          <a:p>
            <a:pPr algn="r"/>
            <a:r>
              <a:rPr lang="ar-EG" sz="4400" dirty="0" smtClean="0">
                <a:latin typeface="Calibri" panose="020F0502020204030204" pitchFamily="34" charset="0"/>
              </a:rPr>
              <a:t>2-البناء الاجتماعى نسيج متشابك </a:t>
            </a:r>
          </a:p>
          <a:p>
            <a:pPr algn="r"/>
            <a:r>
              <a:rPr lang="ar-EG" sz="4400" dirty="0" smtClean="0">
                <a:latin typeface="Calibri" panose="020F0502020204030204" pitchFamily="34" charset="0"/>
              </a:rPr>
              <a:t>3-البناء الاجتماعى مستمر ومستقر </a:t>
            </a:r>
            <a:endParaRPr lang="ar-EG" sz="4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288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32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11</cp:revision>
  <dcterms:created xsi:type="dcterms:W3CDTF">2020-10-17T16:02:28Z</dcterms:created>
  <dcterms:modified xsi:type="dcterms:W3CDTF">2020-10-17T17:27:03Z</dcterms:modified>
</cp:coreProperties>
</file>